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054" autoAdjust="0"/>
  </p:normalViewPr>
  <p:slideViewPr>
    <p:cSldViewPr snapToGrid="0">
      <p:cViewPr varScale="1">
        <p:scale>
          <a:sx n="91" d="100"/>
          <a:sy n="91" d="100"/>
        </p:scale>
        <p:origin x="786" y="10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xmlns=""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xmlns=""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xmlns=""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nthoshSandhu/naan-mudhalvan.gi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xmlns=""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311965" y="2312364"/>
            <a:ext cx="6520068" cy="193899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Customer Segmentation and Personalization</a:t>
            </a:r>
            <a:endParaRPr lang="en-US" sz="18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Team : </a:t>
            </a:r>
            <a:r>
              <a:rPr lang="en-US" sz="1400" dirty="0" err="1" smtClean="0">
                <a:latin typeface="Times New Roman" panose="02020603050405020304" pitchFamily="18" charset="0"/>
                <a:cs typeface="Times New Roman" panose="02020603050405020304" pitchFamily="18" charset="0"/>
              </a:rPr>
              <a:t>santhosh</a:t>
            </a:r>
            <a:r>
              <a:rPr lang="en-US" sz="1400" dirty="0" smtClean="0">
                <a:latin typeface="Times New Roman" panose="02020603050405020304" pitchFamily="18" charset="0"/>
                <a:cs typeface="Times New Roman" panose="02020603050405020304" pitchFamily="18" charset="0"/>
              </a:rPr>
              <a:t> J</a:t>
            </a:r>
          </a:p>
          <a:p>
            <a:r>
              <a:rPr lang="en-US" dirty="0" smtClean="0">
                <a:latin typeface="Times New Roman" panose="02020603050405020304" pitchFamily="18" charset="0"/>
                <a:cs typeface="Times New Roman" panose="02020603050405020304" pitchFamily="18" charset="0"/>
              </a:rPr>
              <a:t>Email : santhoshjawaharalal@gmail.com</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FEA017C-D927-8F7C-94B8-888C58DF6338}"/>
              </a:ext>
            </a:extLst>
          </p:cNvPr>
          <p:cNvSpPr txBox="1"/>
          <p:nvPr/>
        </p:nvSpPr>
        <p:spPr>
          <a:xfrm>
            <a:off x="311699" y="906690"/>
            <a:ext cx="8520600" cy="4785926"/>
          </a:xfrm>
          <a:prstGeom prst="rect">
            <a:avLst/>
          </a:prstGeom>
          <a:noFill/>
        </p:spPr>
        <p:txBody>
          <a:bodyPr wrap="square" rtlCol="0">
            <a:spAutoFit/>
          </a:bodyPr>
          <a:lstStyle/>
          <a:p>
            <a:pPr algn="just">
              <a:lnSpc>
                <a:spcPct val="150000"/>
              </a:lnSpc>
              <a:spcBef>
                <a:spcPts val="600"/>
              </a:spcBef>
              <a:spcAft>
                <a:spcPts val="6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Customer segmentation and personalization are essential strategies in modern marketing that enable businesses to optimize customer engagement, enhance satisfaction, and drive sales. Customer segmentation involves dividing a diverse customer base into distinct groups based on shared characteristics, such as demographics, behavior, and preferences. This segmentation allows businesses to tailor marketing efforts and product offerings to specific customer needs. On the other hand, personalization goes a step further by customizing the experience for individual customers, utilizing data-driven insights to provide targeted recommendations, dynamic content, and individualized communications. Together, these strategies enable businesses to create more relevant, efficient, and engaging interactions with their customers, leading to increased customer loyalty, improved conversion rates, and greater overall business performance. The successful implementation of customer segmentation and personalization requires advanced data analytics, AI, and machine learning technologies to understand customer behaviors and preferences at scale.</a:t>
            </a:r>
          </a:p>
          <a:p>
            <a:pPr algn="just">
              <a:lnSpc>
                <a:spcPct val="150000"/>
              </a:lnSpc>
              <a:spcBef>
                <a:spcPts val="600"/>
              </a:spcBef>
              <a:spcAft>
                <a:spcPts val="600"/>
              </a:spcAft>
            </a:pPr>
            <a:r>
              <a:rPr lang="en-IN" sz="18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5232313-4619-FEA0-78A7-CCFD36DEBD54}"/>
              </a:ext>
            </a:extLst>
          </p:cNvPr>
          <p:cNvSpPr txBox="1"/>
          <p:nvPr/>
        </p:nvSpPr>
        <p:spPr>
          <a:xfrm>
            <a:off x="311700" y="1017725"/>
            <a:ext cx="8520600" cy="2962158"/>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US" dirty="0">
                <a:latin typeface="Times New Roman" panose="02020603050405020304" pitchFamily="18" charset="0"/>
                <a:cs typeface="Times New Roman" panose="02020603050405020304" pitchFamily="18" charset="0"/>
              </a:rPr>
              <a:t>The problem with customer segmentation and personalization lies in effectively gathering, analyzing, and utilizing customer data to create meaningful, targeted experiences while addressing privacy concerns and data accuracy challenges. As businesses strive to improve customer engagement and drive conversions through personalized content, many face difficulties in obtaining reliable, comprehensive data across diverse channels. Additionally, segmentation strategies may not always accurately capture customer behaviors and preferences, leading to ineffective targeting. The complexity of real-time personalization, combined with the increasing demand for data security and compliance with privacy regulations, further complicates the implementation of these strategies. Businesses must find ways to balance personalization with privacy, ensure data accuracy, and scale their efforts efficiently to fully realize the benefits of customer segmentation and personalization.</a:t>
            </a:r>
            <a:r>
              <a:rPr lang="en-IN"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CA234FC-7A9E-FC23-DF6A-7C085D68132E}"/>
              </a:ext>
            </a:extLst>
          </p:cNvPr>
          <p:cNvSpPr txBox="1"/>
          <p:nvPr/>
        </p:nvSpPr>
        <p:spPr>
          <a:xfrm>
            <a:off x="311700" y="996052"/>
            <a:ext cx="8679051" cy="1709571"/>
          </a:xfrm>
          <a:prstGeom prst="rect">
            <a:avLst/>
          </a:prstGeom>
          <a:noFill/>
        </p:spPr>
        <p:txBody>
          <a:bodyPr wrap="square" rtlCol="0">
            <a:spAutoFit/>
          </a:bodyPr>
          <a:lstStyle/>
          <a:p>
            <a:pPr algn="just">
              <a:lnSpc>
                <a:spcPct val="150000"/>
              </a:lnSpc>
              <a:spcBef>
                <a:spcPts val="600"/>
              </a:spcBef>
              <a:spcAft>
                <a:spcPts val="600"/>
              </a:spcAft>
            </a:pPr>
            <a:r>
              <a:rPr lang="en-US" sz="1800" dirty="0"/>
              <a:t>By integrating advanced technologies, prioritizing privacy, and continuously optimizing the system, businesses can effectively leverage customer segmentation and personalization to improve customer engagement, satisfaction, and retention, while maximizing marketing ROI.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xmlns="" id="{6B387956-FF56-7A04-A911-57A95BB081DD}"/>
              </a:ext>
            </a:extLst>
          </p:cNvPr>
          <p:cNvSpPr txBox="1"/>
          <p:nvPr/>
        </p:nvSpPr>
        <p:spPr>
          <a:xfrm>
            <a:off x="1253613" y="1803164"/>
            <a:ext cx="6017342" cy="707886"/>
          </a:xfrm>
          <a:prstGeom prst="rect">
            <a:avLst/>
          </a:prstGeom>
          <a:noFill/>
        </p:spPr>
        <p:txBody>
          <a:bodyPr wrap="square">
            <a:spAutoFit/>
          </a:bodyPr>
          <a:lstStyle/>
          <a:p>
            <a:r>
              <a:rPr lang="en-US" sz="2000" b="1" u="sng" dirty="0">
                <a:hlinkClick r:id="rId3"/>
              </a:rPr>
              <a:t>https://github.com/SanthoshSandhu/naan-mudhalvan.git</a:t>
            </a:r>
            <a:r>
              <a:rPr lang="en-US" sz="2000" b="1" dirty="0"/>
              <a:t> </a:t>
            </a:r>
            <a:endParaRPr lang="en-IN" sz="2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xmlns="" id="{7BFF2CCB-2B2F-D0C7-419D-C391CCEF3A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6360" y="1009136"/>
            <a:ext cx="8315920" cy="380025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CB3883AC-6274-E091-3840-03F5D893AEA5}"/>
              </a:ext>
            </a:extLst>
          </p:cNvPr>
          <p:cNvSpPr txBox="1"/>
          <p:nvPr/>
        </p:nvSpPr>
        <p:spPr>
          <a:xfrm>
            <a:off x="311700" y="973057"/>
            <a:ext cx="8618448" cy="2642839"/>
          </a:xfrm>
          <a:prstGeom prst="rect">
            <a:avLst/>
          </a:prstGeom>
          <a:noFill/>
        </p:spPr>
        <p:txBody>
          <a:bodyPr wrap="square" rtlCol="0">
            <a:spAutoFit/>
          </a:bodyPr>
          <a:lstStyle/>
          <a:p>
            <a:pPr algn="just">
              <a:lnSpc>
                <a:spcPct val="150000"/>
              </a:lnSpc>
              <a:spcBef>
                <a:spcPts val="600"/>
              </a:spcBef>
              <a:spcAft>
                <a:spcPts val="600"/>
              </a:spcAft>
            </a:pPr>
            <a:r>
              <a:rPr lang="en-US" dirty="0">
                <a:latin typeface="Times New Roman" panose="02020603050405020304" pitchFamily="18" charset="0"/>
                <a:cs typeface="Times New Roman" panose="02020603050405020304" pitchFamily="18" charset="0"/>
              </a:rPr>
              <a:t>customer segmentation and personalization are powerful strategies that can significantly enhance customer engagement, drive conversions, and foster long-term loyalty. By leveraging data to understand customer preferences, behaviors, and needs, businesses can deliver tailored experiences that resonate with specific customer groups. These strategies help optimize resource allocation, improve marketing ROI, and refine product offerings, making marketing efforts more efficient and effective. However, challenges such as data privacy concerns, the need for accurate data, and the complexity of personalization at scale must be carefully managed. When implemented thoughtfully, customer segmentation and personalization offer substantial benefits, creating stronger customer relationships and a competitive edge in the marketplace.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EA987ECC-B781-6045-328B-B25654AA3FE9}"/>
              </a:ext>
            </a:extLst>
          </p:cNvPr>
          <p:cNvSpPr txBox="1"/>
          <p:nvPr/>
        </p:nvSpPr>
        <p:spPr>
          <a:xfrm>
            <a:off x="162732" y="958488"/>
            <a:ext cx="8818536" cy="3226524"/>
          </a:xfrm>
          <a:prstGeom prst="rect">
            <a:avLst/>
          </a:prstGeom>
          <a:noFill/>
        </p:spPr>
        <p:txBody>
          <a:bodyPr wrap="square" rtlCol="0">
            <a:spAutoFit/>
          </a:bodyPr>
          <a:lstStyle/>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Real-time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adaptive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multilingual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predictive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scalable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elements/1.1/"/>
    <ds:schemaRef ds:uri="http://purl.org/dc/dcmitype/"/>
    <ds:schemaRef ds:uri="94eeb56d-118c-48c3-937f-7f05817f7373"/>
    <ds:schemaRef ds:uri="http://schemas.openxmlformats.org/package/2006/metadata/core-properties"/>
    <ds:schemaRef ds:uri="fe56e3b0-34a1-4d6f-a501-a0b2b7006a18"/>
  </ds:schemaRefs>
</ds:datastoreItem>
</file>

<file path=docProps/app.xml><?xml version="1.0" encoding="utf-8"?>
<Properties xmlns="http://schemas.openxmlformats.org/officeDocument/2006/extended-properties" xmlns:vt="http://schemas.openxmlformats.org/officeDocument/2006/docPropsVTypes">
  <Template/>
  <TotalTime>123</TotalTime>
  <Words>404</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16</cp:revision>
  <dcterms:modified xsi:type="dcterms:W3CDTF">2024-11-11T04:31:59Z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